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7"/>
  </p:notesMasterIdLst>
  <p:handoutMasterIdLst>
    <p:handoutMasterId r:id="rId18"/>
  </p:handoutMasterIdLst>
  <p:sldIdLst>
    <p:sldId id="319" r:id="rId2"/>
    <p:sldId id="343" r:id="rId3"/>
    <p:sldId id="341" r:id="rId4"/>
    <p:sldId id="331" r:id="rId5"/>
    <p:sldId id="334" r:id="rId6"/>
    <p:sldId id="340" r:id="rId7"/>
    <p:sldId id="304" r:id="rId8"/>
    <p:sldId id="344" r:id="rId9"/>
    <p:sldId id="345" r:id="rId10"/>
    <p:sldId id="346" r:id="rId11"/>
    <p:sldId id="347" r:id="rId12"/>
    <p:sldId id="348" r:id="rId13"/>
    <p:sldId id="349" r:id="rId14"/>
    <p:sldId id="350" r:id="rId15"/>
    <p:sldId id="351" r:id="rId16"/>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24" autoAdjust="0"/>
  </p:normalViewPr>
  <p:slideViewPr>
    <p:cSldViewPr>
      <p:cViewPr varScale="1">
        <p:scale>
          <a:sx n="88" d="100"/>
          <a:sy n="88" d="100"/>
        </p:scale>
        <p:origin x="-165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2016-06-08</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293403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2016-06-08</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269063503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(2016-06-02 13:54) -----</a:t>
            </a:r>
          </a:p>
          <a:p>
            <a:r>
              <a:rPr lang="en-US"/>
              <a:t>-relationships were made, stories of their lives were shared</a:t>
            </a:r>
          </a:p>
          <a:p>
            <a:r>
              <a:rPr lang="en-US"/>
              <a:t>-Margarita and Mario</a:t>
            </a:r>
          </a:p>
          <a:p>
            <a:r>
              <a:rPr lang="en-US"/>
              <a:t>-children were offered into the arms of brothers and sisters </a:t>
            </a:r>
          </a:p>
        </p:txBody>
      </p:sp>
      <p:sp>
        <p:nvSpPr>
          <p:cNvPr id="4" name="Slide Number Placeholder 3"/>
          <p:cNvSpPr>
            <a:spLocks noGrp="1"/>
          </p:cNvSpPr>
          <p:nvPr>
            <p:ph type="sldNum" sz="quarter" idx="10"/>
          </p:nvPr>
        </p:nvSpPr>
        <p:spPr/>
        <p:txBody>
          <a:bodyPr/>
          <a:lstStyle/>
          <a:p>
            <a:fld id="{9B26CD33-4337-4529-948A-94F6960B2374}" type="slidenum">
              <a:rPr lang="en-US" smtClean="0"/>
              <a:pPr/>
              <a:t>11</a:t>
            </a:fld>
            <a:endParaRPr lang="en-US" dirty="0"/>
          </a:p>
        </p:txBody>
      </p:sp>
    </p:spTree>
    <p:extLst>
      <p:ext uri="{BB962C8B-B14F-4D97-AF65-F5344CB8AC3E}">
        <p14:creationId xmlns:p14="http://schemas.microsoft.com/office/powerpoint/2010/main" val="2975615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(2016-06-02 13:54) -----</a:t>
            </a:r>
          </a:p>
          <a:p>
            <a:r>
              <a:rPr lang="en-US"/>
              <a:t>-security and safety were often shown in a visible way, guns and razor wire were everywhere</a:t>
            </a:r>
          </a:p>
          <a:p>
            <a:r>
              <a:rPr lang="en-US"/>
              <a:t>-villages a little more safe, but the way of life was more basic and challenging</a:t>
            </a:r>
          </a:p>
          <a:p>
            <a:r>
              <a:rPr lang="en-US"/>
              <a:t>-transportation was a problem and much had to brought into the community</a:t>
            </a:r>
          </a:p>
        </p:txBody>
      </p:sp>
      <p:sp>
        <p:nvSpPr>
          <p:cNvPr id="4" name="Slide Number Placeholder 3"/>
          <p:cNvSpPr>
            <a:spLocks noGrp="1"/>
          </p:cNvSpPr>
          <p:nvPr>
            <p:ph type="sldNum" sz="quarter" idx="10"/>
          </p:nvPr>
        </p:nvSpPr>
        <p:spPr/>
        <p:txBody>
          <a:bodyPr/>
          <a:lstStyle/>
          <a:p>
            <a:fld id="{9B26CD33-4337-4529-948A-94F6960B2374}" type="slidenum">
              <a:rPr lang="en-US" smtClean="0"/>
              <a:pPr/>
              <a:t>12</a:t>
            </a:fld>
            <a:endParaRPr lang="en-US" dirty="0"/>
          </a:p>
        </p:txBody>
      </p:sp>
    </p:spTree>
    <p:extLst>
      <p:ext uri="{BB962C8B-B14F-4D97-AF65-F5344CB8AC3E}">
        <p14:creationId xmlns:p14="http://schemas.microsoft.com/office/powerpoint/2010/main" val="627789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(2016-06-02 14:08) -----</a:t>
            </a:r>
          </a:p>
          <a:p>
            <a:r>
              <a:rPr lang="en-US"/>
              <a:t>-rainy season has begun</a:t>
            </a:r>
          </a:p>
          <a:p>
            <a:r>
              <a:rPr lang="en-US"/>
              <a:t>-time to wrap up, celebrate and go home</a:t>
            </a:r>
          </a:p>
        </p:txBody>
      </p:sp>
      <p:sp>
        <p:nvSpPr>
          <p:cNvPr id="4" name="Slide Number Placeholder 3"/>
          <p:cNvSpPr>
            <a:spLocks noGrp="1"/>
          </p:cNvSpPr>
          <p:nvPr>
            <p:ph type="sldNum" sz="quarter" idx="10"/>
          </p:nvPr>
        </p:nvSpPr>
        <p:spPr/>
        <p:txBody>
          <a:bodyPr/>
          <a:lstStyle/>
          <a:p>
            <a:fld id="{9B26CD33-4337-4529-948A-94F6960B2374}" type="slidenum">
              <a:rPr lang="en-US" smtClean="0"/>
              <a:pPr/>
              <a:t>13</a:t>
            </a:fld>
            <a:endParaRPr lang="en-US" dirty="0"/>
          </a:p>
        </p:txBody>
      </p:sp>
    </p:spTree>
    <p:extLst>
      <p:ext uri="{BB962C8B-B14F-4D97-AF65-F5344CB8AC3E}">
        <p14:creationId xmlns:p14="http://schemas.microsoft.com/office/powerpoint/2010/main" val="118247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(2016-06-02 13:54) -----</a:t>
            </a:r>
          </a:p>
          <a:p>
            <a:r>
              <a:rPr lang="en-US"/>
              <a:t>- diaconia programs include water projects, community health programs, biblical teaching and training, food security programs and community leadership training.</a:t>
            </a:r>
          </a:p>
          <a:p>
            <a:r>
              <a:rPr lang="en-US"/>
              <a:t>- they had 12 community visits before we arrived</a:t>
            </a:r>
          </a:p>
        </p:txBody>
      </p:sp>
      <p:sp>
        <p:nvSpPr>
          <p:cNvPr id="4" name="Slide Number Placeholder 3"/>
          <p:cNvSpPr>
            <a:spLocks noGrp="1"/>
          </p:cNvSpPr>
          <p:nvPr>
            <p:ph type="sldNum" sz="quarter" idx="10"/>
          </p:nvPr>
        </p:nvSpPr>
        <p:spPr/>
        <p:txBody>
          <a:bodyPr/>
          <a:lstStyle/>
          <a:p>
            <a:fld id="{9B26CD33-4337-4529-948A-94F6960B2374}" type="slidenum">
              <a:rPr lang="en-US" smtClean="0"/>
              <a:pPr/>
              <a:t>2</a:t>
            </a:fld>
            <a:endParaRPr lang="en-US" dirty="0"/>
          </a:p>
        </p:txBody>
      </p:sp>
    </p:spTree>
    <p:extLst>
      <p:ext uri="{BB962C8B-B14F-4D97-AF65-F5344CB8AC3E}">
        <p14:creationId xmlns:p14="http://schemas.microsoft.com/office/powerpoint/2010/main" val="50375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 Meeting Notes (2016-06-02 13:54) -----</a:t>
            </a:r>
          </a:p>
          <a:p>
            <a:r>
              <a:rPr lang="en-US" dirty="0"/>
              <a:t>-the other major partners are world renew and King's</a:t>
            </a:r>
          </a:p>
          <a:p>
            <a:r>
              <a:rPr lang="en-US" dirty="0"/>
              <a:t>- there is a large learning and justice component, emphasised by our visit to AJS</a:t>
            </a:r>
          </a:p>
        </p:txBody>
      </p:sp>
      <p:sp>
        <p:nvSpPr>
          <p:cNvPr id="4" name="Slide Number Placeholder 3"/>
          <p:cNvSpPr>
            <a:spLocks noGrp="1"/>
          </p:cNvSpPr>
          <p:nvPr>
            <p:ph type="sldNum" sz="quarter" idx="10"/>
          </p:nvPr>
        </p:nvSpPr>
        <p:spPr/>
        <p:txBody>
          <a:bodyPr/>
          <a:lstStyle/>
          <a:p>
            <a:fld id="{9B26CD33-4337-4529-948A-94F6960B237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 Meeting Notes (2016-06-02 14:08) -----</a:t>
            </a:r>
          </a:p>
          <a:p>
            <a:r>
              <a:rPr lang="en-US" dirty="0"/>
              <a:t>-almost a hundred families in this community, all living with only this access to water for drinking, cleaning and washing</a:t>
            </a:r>
          </a:p>
        </p:txBody>
      </p:sp>
      <p:sp>
        <p:nvSpPr>
          <p:cNvPr id="4" name="Slide Number Placeholder 3"/>
          <p:cNvSpPr>
            <a:spLocks noGrp="1"/>
          </p:cNvSpPr>
          <p:nvPr>
            <p:ph type="sldNum" sz="quarter" idx="10"/>
          </p:nvPr>
        </p:nvSpPr>
        <p:spPr/>
        <p:txBody>
          <a:bodyPr/>
          <a:lstStyle/>
          <a:p>
            <a:fld id="{9B26CD33-4337-4529-948A-94F6960B237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 Meeting Notes (2016-06-02 14:08) -----</a:t>
            </a:r>
          </a:p>
          <a:p>
            <a:r>
              <a:rPr lang="en-US" dirty="0"/>
              <a:t>-brought us hammocks out of their own supply</a:t>
            </a:r>
          </a:p>
        </p:txBody>
      </p:sp>
      <p:sp>
        <p:nvSpPr>
          <p:cNvPr id="4" name="Slide Number Placeholder 3"/>
          <p:cNvSpPr>
            <a:spLocks noGrp="1"/>
          </p:cNvSpPr>
          <p:nvPr>
            <p:ph type="sldNum" sz="quarter" idx="10"/>
          </p:nvPr>
        </p:nvSpPr>
        <p:spPr/>
        <p:txBody>
          <a:bodyPr/>
          <a:lstStyle/>
          <a:p>
            <a:fld id="{9B26CD33-4337-4529-948A-94F6960B237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 Meeting Notes (2016-06-02 13:54) -----</a:t>
            </a:r>
          </a:p>
          <a:p>
            <a:r>
              <a:rPr lang="en-US" dirty="0"/>
              <a:t>-God evident in the hospitality shown in welcoming strangers.  </a:t>
            </a:r>
          </a:p>
          <a:p>
            <a:r>
              <a:rPr lang="en-US" dirty="0"/>
              <a:t>-They were so thankful that we would give up our time and leave our homes to come and help</a:t>
            </a:r>
          </a:p>
          <a:p>
            <a:r>
              <a:rPr lang="en-US" dirty="0"/>
              <a:t>-community was organized, our needs were met in abundance</a:t>
            </a:r>
          </a:p>
        </p:txBody>
      </p:sp>
      <p:sp>
        <p:nvSpPr>
          <p:cNvPr id="4" name="Slide Number Placeholder 3"/>
          <p:cNvSpPr>
            <a:spLocks noGrp="1"/>
          </p:cNvSpPr>
          <p:nvPr>
            <p:ph type="sldNum" sz="quarter" idx="10"/>
          </p:nvPr>
        </p:nvSpPr>
        <p:spPr/>
        <p:txBody>
          <a:bodyPr/>
          <a:lstStyle/>
          <a:p>
            <a:fld id="{9B26CD33-4337-4529-948A-94F6960B237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 Meeting Notes (2016-06-02 14:08) -----</a:t>
            </a:r>
          </a:p>
          <a:p>
            <a:r>
              <a:rPr lang="en-US" dirty="0"/>
              <a:t>-neighboring CRC in Azacualpa with ties to our community in Varsovia.  Right next door.</a:t>
            </a:r>
          </a:p>
        </p:txBody>
      </p:sp>
      <p:sp>
        <p:nvSpPr>
          <p:cNvPr id="4" name="Slide Number Placeholder 3"/>
          <p:cNvSpPr>
            <a:spLocks noGrp="1"/>
          </p:cNvSpPr>
          <p:nvPr>
            <p:ph type="sldNum" sz="quarter" idx="10"/>
          </p:nvPr>
        </p:nvSpPr>
        <p:spPr/>
        <p:txBody>
          <a:bodyPr/>
          <a:lstStyle/>
          <a:p>
            <a:fld id="{9B26CD33-4337-4529-948A-94F6960B23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(2016-06-02 13:54) -----</a:t>
            </a:r>
          </a:p>
          <a:p>
            <a:r>
              <a:rPr lang="en-US"/>
              <a:t>-psalms of praise could have been wrote and sung when the pipes arrived</a:t>
            </a:r>
          </a:p>
          <a:p>
            <a:r>
              <a:rPr lang="en-US"/>
              <a:t>-hope and excitement were evident</a:t>
            </a:r>
          </a:p>
        </p:txBody>
      </p:sp>
      <p:sp>
        <p:nvSpPr>
          <p:cNvPr id="4" name="Slide Number Placeholder 3"/>
          <p:cNvSpPr>
            <a:spLocks noGrp="1"/>
          </p:cNvSpPr>
          <p:nvPr>
            <p:ph type="sldNum" sz="quarter" idx="10"/>
          </p:nvPr>
        </p:nvSpPr>
        <p:spPr/>
        <p:txBody>
          <a:bodyPr/>
          <a:lstStyle/>
          <a:p>
            <a:fld id="{9B26CD33-4337-4529-948A-94F6960B2374}" type="slidenum">
              <a:rPr lang="en-US" smtClean="0"/>
              <a:pPr/>
              <a:t>8</a:t>
            </a:fld>
            <a:endParaRPr lang="en-US" dirty="0"/>
          </a:p>
        </p:txBody>
      </p:sp>
    </p:spTree>
    <p:extLst>
      <p:ext uri="{BB962C8B-B14F-4D97-AF65-F5344CB8AC3E}">
        <p14:creationId xmlns:p14="http://schemas.microsoft.com/office/powerpoint/2010/main" val="3197843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(2016-06-02 13:54) -----</a:t>
            </a:r>
          </a:p>
          <a:p>
            <a:r>
              <a:rPr lang="en-US"/>
              <a:t>-health struggles emphasised in difficulty of lack of good food available, problems with diseases like diabetes and mosquito born diseases</a:t>
            </a:r>
          </a:p>
          <a:p>
            <a:r>
              <a:rPr lang="en-US"/>
              <a:t>-water would improve ability to grow local gardens and allow kids better health and more time to consistantly go to school</a:t>
            </a:r>
          </a:p>
          <a:p>
            <a:r>
              <a:rPr lang="en-US"/>
              <a:t>-can you imagine a health clinic with no water?</a:t>
            </a:r>
          </a:p>
        </p:txBody>
      </p:sp>
      <p:sp>
        <p:nvSpPr>
          <p:cNvPr id="4" name="Slide Number Placeholder 3"/>
          <p:cNvSpPr>
            <a:spLocks noGrp="1"/>
          </p:cNvSpPr>
          <p:nvPr>
            <p:ph type="sldNum" sz="quarter" idx="10"/>
          </p:nvPr>
        </p:nvSpPr>
        <p:spPr/>
        <p:txBody>
          <a:bodyPr/>
          <a:lstStyle/>
          <a:p>
            <a:fld id="{9B26CD33-4337-4529-948A-94F6960B2374}" type="slidenum">
              <a:rPr lang="en-US" smtClean="0"/>
              <a:pPr/>
              <a:t>10</a:t>
            </a:fld>
            <a:endParaRPr lang="en-US" dirty="0"/>
          </a:p>
        </p:txBody>
      </p:sp>
    </p:spTree>
    <p:extLst>
      <p:ext uri="{BB962C8B-B14F-4D97-AF65-F5344CB8AC3E}">
        <p14:creationId xmlns:p14="http://schemas.microsoft.com/office/powerpoint/2010/main" val="10799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CA" sz="2000" smtClean="0"/>
              <a:t>Drag picture to placeholder or click icon to add</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CA" smtClean="0"/>
              <a:t>Drag picture to placeholder or click icon to add</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CA" smtClean="0"/>
              <a:t>Drag picture to placeholder or click icon to add</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CA" smtClean="0"/>
              <a:t>Drag picture to placeholder or click icon to add</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7" name="Rectangle 6"/>
          <p:cNvSpPr>
            <a:spLocks noGrp="1"/>
          </p:cNvSpPr>
          <p:nvPr>
            <p:ph type="sldNum" sz="quarter" idx="1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CA" smtClean="0"/>
              <a:t>Drag picture to placeholder or click icon to add</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CA" smtClean="0"/>
              <a:t>Drag picture to placeholder or click icon to add</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CA" smtClean="0"/>
              <a:t>Drag picture to placeholder or click icon to add</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6" name="Rectangle 5"/>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12" name="Rectangle 11"/>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11" name="Rectangle 10"/>
          <p:cNvSpPr>
            <a:spLocks noGrp="1"/>
          </p:cNvSpPr>
          <p:nvPr>
            <p:ph type="sldNum" sz="quarter" idx="2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smtClean="0"/>
              <a:t>Click to add caption</a:t>
            </a:r>
            <a:endParaRPr lang="en-US" dirty="0"/>
          </a:p>
        </p:txBody>
      </p:sp>
      <p:sp>
        <p:nvSpPr>
          <p:cNvPr id="8" name="Rectangle 7"/>
          <p:cNvSpPr>
            <a:spLocks noGrp="1"/>
          </p:cNvSpPr>
          <p:nvPr>
            <p:ph type="dt" sz="half" idx="33"/>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9" name="Rectangle 8"/>
          <p:cNvSpPr>
            <a:spLocks noGrp="1"/>
          </p:cNvSpPr>
          <p:nvPr>
            <p:ph type="sldNum" sz="quarter" idx="34"/>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7" name="Rectangle 6"/>
          <p:cNvSpPr>
            <a:spLocks noGrp="1"/>
          </p:cNvSpPr>
          <p:nvPr>
            <p:ph type="dt" sz="half" idx="24"/>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8" name="Rectangle 7"/>
          <p:cNvSpPr>
            <a:spLocks noGrp="1"/>
          </p:cNvSpPr>
          <p:nvPr>
            <p:ph type="sldNum" sz="quarter" idx="2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7" name="Rectangle 6"/>
          <p:cNvSpPr>
            <a:spLocks noGrp="1"/>
          </p:cNvSpPr>
          <p:nvPr>
            <p:ph type="dt" sz="half" idx="29"/>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8" name="Rectangle 7"/>
          <p:cNvSpPr>
            <a:spLocks noGrp="1"/>
          </p:cNvSpPr>
          <p:nvPr>
            <p:ph type="sldNum" sz="quarter" idx="30"/>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7" name="Rectangle 6"/>
          <p:cNvSpPr>
            <a:spLocks noGrp="1"/>
          </p:cNvSpPr>
          <p:nvPr>
            <p:ph type="dt" sz="half" idx="31"/>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8" name="Rectangle 7"/>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CA" sz="2400" i="0" smtClean="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16"/>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6" name="Rectangle 5"/>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CA" sz="2400" i="0" smtClean="0"/>
              <a:t>Drag picture to placeholder or click icon to add</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CA" sz="2400" i="0" smtClean="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9" name="Rectangle 8"/>
          <p:cNvSpPr>
            <a:spLocks noGrp="1"/>
          </p:cNvSpPr>
          <p:nvPr>
            <p:ph type="dt" sz="half" idx="17"/>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10" name="Rectangle 9"/>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CA" sz="2400" i="0" smtClean="0">
                <a:solidFill>
                  <a:schemeClr val="tx1"/>
                </a:solidFill>
                <a:latin typeface="+mn-lt"/>
                <a:ea typeface="+mn-ea"/>
                <a:cs typeface="+mn-cs"/>
              </a:rPr>
              <a:t>Drag picture to placeholder or click icon to add</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6" name="Rectangle 5"/>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31"/>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6" name="Rectangle 5"/>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CA" noProof="1" smtClean="0"/>
              <a:t>Click to edit Master title style</a:t>
            </a:r>
            <a:endParaRPr lang="en-US"/>
          </a:p>
        </p:txBody>
      </p:sp>
      <p:sp>
        <p:nvSpPr>
          <p:cNvPr id="14" name="Rectangle 6"/>
          <p:cNvSpPr>
            <a:spLocks noGrp="1"/>
          </p:cNvSpPr>
          <p:nvPr>
            <p:ph idx="1"/>
          </p:nvPr>
        </p:nvSpPr>
        <p:spPr/>
        <p:txBody>
          <a:bodyPr/>
          <a:lstStyle>
            <a:extLst/>
          </a:lstStyle>
          <a:p>
            <a:pPr lvl="0"/>
            <a:r>
              <a:rPr lang="en-CA" noProof="1" smtClean="0"/>
              <a:t>Click to edit Master text styles</a:t>
            </a:r>
          </a:p>
          <a:p>
            <a:pPr lvl="1"/>
            <a:r>
              <a:rPr lang="en-CA" noProof="1" smtClean="0"/>
              <a:t>Second level</a:t>
            </a:r>
          </a:p>
          <a:p>
            <a:pPr lvl="2"/>
            <a:r>
              <a:rPr lang="en-CA" noProof="1" smtClean="0"/>
              <a:t>Third level</a:t>
            </a:r>
          </a:p>
          <a:p>
            <a:pPr lvl="3"/>
            <a:r>
              <a:rPr lang="en-CA" noProof="1" smtClean="0"/>
              <a:t>Fourth level</a:t>
            </a:r>
          </a:p>
          <a:p>
            <a:pPr lvl="4"/>
            <a:r>
              <a:rPr lang="en-CA" noProof="1" smtClean="0"/>
              <a:t>Fifth level</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pPr/>
              <a:t>2016-06-08</a:t>
            </a:fld>
            <a:endParaRPr lang="en-US" dirty="0"/>
          </a:p>
        </p:txBody>
      </p:sp>
      <p:sp>
        <p:nvSpPr>
          <p:cNvPr id="27" name="Rectangle 19"/>
          <p:cNvSpPr>
            <a:spLocks noGrp="1"/>
          </p:cNvSpPr>
          <p:nvPr>
            <p:ph type="ftr" sz="quarter" idx="11"/>
          </p:nvPr>
        </p:nvSpPr>
        <p:spPr/>
        <p:txBody>
          <a:bodyPr/>
          <a:lstStyle>
            <a:extLst/>
          </a:lstStyle>
          <a:p>
            <a:endParaRPr lang="en-US" dirty="0"/>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CA" i="0" smtClean="0"/>
              <a:t>Drag picture to placeholder or click icon to add</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CA" sz="2000" smtClean="0"/>
              <a:t>Drag picture to placeholder or click icon to add</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CA" sz="2000" smtClean="0"/>
              <a:t>Drag picture to placeholder or click icon to add</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CA" sz="2000" smtClean="0"/>
              <a:t>Drag picture to placeholder or click icon to add</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CA" sz="2400" i="0" smtClean="0"/>
              <a:t>Drag picture to placeholder or click icon to add</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CA" sz="2400" i="0" smtClean="0"/>
              <a:t>Drag picture to placeholder or click icon to add</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7" name="Rectangle 6"/>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CA" smtClean="0"/>
              <a:t>Drag picture to placeholder or click icon to add</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7" name="Rectangle 6"/>
          <p:cNvSpPr>
            <a:spLocks noGrp="1"/>
          </p:cNvSpPr>
          <p:nvPr>
            <p:ph type="sldNum" sz="quarter" idx="19"/>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CA" i="0" smtClean="0"/>
              <a:t>Drag picture to placeholder or click icon to add</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CA" i="0" smtClean="0"/>
              <a:t>Drag picture to placeholder or click icon to add</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7" name="Rectangle 6"/>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CA" smtClean="0"/>
              <a:t>Drag picture to placeholder or click icon to add</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CA" smtClean="0"/>
              <a:t>Drag picture to placeholder or click icon to add</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CA" smtClean="0"/>
              <a:t>Drag picture to placeholder or click icon to add</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2016-06-08</a:t>
            </a:fld>
            <a:endParaRPr lang="en-US" dirty="0"/>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CA" noProof="1" smtClean="0"/>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a:r>
              <a:rPr lang="en-CA" noProof="1" smtClean="0"/>
              <a:t>Click to edit Master text styles</a:t>
            </a:r>
          </a:p>
          <a:p>
            <a:pPr lvl="1"/>
            <a:r>
              <a:rPr lang="en-CA" noProof="1" smtClean="0"/>
              <a:t>Second level</a:t>
            </a:r>
          </a:p>
          <a:p>
            <a:pPr lvl="2"/>
            <a:r>
              <a:rPr lang="en-CA" noProof="1" smtClean="0"/>
              <a:t>Third level</a:t>
            </a:r>
          </a:p>
          <a:p>
            <a:pPr lvl="3"/>
            <a:r>
              <a:rPr lang="en-CA" noProof="1" smtClean="0"/>
              <a:t>Fourth level</a:t>
            </a:r>
          </a:p>
          <a:p>
            <a:pPr lvl="4"/>
            <a:r>
              <a:rPr lang="en-CA" noProof="1" smtClean="0"/>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2016-06-08</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jpeg"/><Relationship Id="rId3" Type="http://schemas.openxmlformats.org/officeDocument/2006/relationships/image" Target="../media/image4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jpg"/><Relationship Id="rId3"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16.xml"/><Relationship Id="rId2"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3733800"/>
            <a:ext cx="8839200" cy="990600"/>
          </a:xfrm>
        </p:spPr>
        <p:txBody>
          <a:bodyPr>
            <a:noAutofit/>
          </a:bodyPr>
          <a:lstStyle/>
          <a:p>
            <a:r>
              <a:rPr lang="en-US" sz="3600" dirty="0" smtClean="0"/>
              <a:t>Honduras Water project 2016</a:t>
            </a:r>
            <a:endParaRPr lang="en-US" sz="3600" dirty="0"/>
          </a:p>
        </p:txBody>
      </p:sp>
      <p:sp>
        <p:nvSpPr>
          <p:cNvPr id="17" name="Rectangle 16"/>
          <p:cNvSpPr>
            <a:spLocks noGrp="1"/>
          </p:cNvSpPr>
          <p:nvPr>
            <p:ph type="body" sz="quarter" idx="14"/>
          </p:nvPr>
        </p:nvSpPr>
        <p:spPr>
          <a:xfrm>
            <a:off x="762000" y="5181600"/>
            <a:ext cx="7772400" cy="1371600"/>
          </a:xfrm>
        </p:spPr>
        <p:txBody>
          <a:bodyPr>
            <a:normAutofit lnSpcReduction="10000"/>
          </a:bodyPr>
          <a:lstStyle/>
          <a:p>
            <a:r>
              <a:rPr lang="en-US" sz="2000" dirty="0" smtClean="0"/>
              <a:t>In partnership with NADC, King’s University and World </a:t>
            </a:r>
            <a:r>
              <a:rPr lang="en-US" sz="2000" dirty="0" smtClean="0"/>
              <a:t>Renew</a:t>
            </a:r>
          </a:p>
          <a:p>
            <a:r>
              <a:rPr lang="en-US" sz="2000" dirty="0" smtClean="0"/>
              <a:t>(My passport stamped from the land of coffee and banana's)</a:t>
            </a:r>
          </a:p>
          <a:p>
            <a:endParaRPr lang="en-US" sz="2000" dirty="0" smtClean="0"/>
          </a:p>
          <a:p>
            <a:r>
              <a:rPr lang="en-US" sz="2000" dirty="0" smtClean="0"/>
              <a:t>A story in pictures: By Jesse Edgington</a:t>
            </a:r>
            <a:endParaRPr lang="en-US" sz="2000" dirty="0"/>
          </a:p>
        </p:txBody>
      </p:sp>
      <p:pic>
        <p:nvPicPr>
          <p:cNvPr id="6" name="j0313970.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2636" b="12636"/>
          <a:stretch>
            <a:fillRect/>
          </a:stretch>
        </p:blipFill>
        <p:spPr>
          <a:xfrm>
            <a:off x="152400" y="304800"/>
            <a:ext cx="2895600" cy="2895600"/>
          </a:xfrm>
        </p:spPr>
      </p:pic>
      <p:pic>
        <p:nvPicPr>
          <p:cNvPr id="5" name="Picture Placeholder 4" descr="2016-05-12 15.21.12.jpg"/>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12654" b="12654"/>
          <a:stretch>
            <a:fillRect/>
          </a:stretch>
        </p:blipFill>
        <p:spPr>
          <a:xfrm>
            <a:off x="3124200" y="304800"/>
            <a:ext cx="2902695" cy="2902695"/>
          </a:xfrm>
        </p:spPr>
      </p:pic>
      <p:pic>
        <p:nvPicPr>
          <p:cNvPr id="8" name="Picture Placeholder 7" descr="2016-05-20 12.27.12.jpg"/>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2654" b="12654"/>
          <a:stretch>
            <a:fillRect/>
          </a:stretch>
        </p:blipFill>
        <p:spPr>
          <a:xfrm>
            <a:off x="6096000" y="304800"/>
            <a:ext cx="2902695" cy="2902695"/>
          </a:xfr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2016-05-09 11.51.51.jp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71" r="271"/>
          <a:stretch>
            <a:fillRect/>
          </a:stretch>
        </p:blipFill>
        <p:spPr>
          <a:xfrm>
            <a:off x="926821" y="533400"/>
            <a:ext cx="3416579" cy="2565452"/>
          </a:xfrm>
        </p:spPr>
      </p:pic>
      <p:sp>
        <p:nvSpPr>
          <p:cNvPr id="3" name="Text Placeholder 2"/>
          <p:cNvSpPr>
            <a:spLocks noGrp="1"/>
          </p:cNvSpPr>
          <p:nvPr>
            <p:ph type="body" sz="quarter" idx="16"/>
          </p:nvPr>
        </p:nvSpPr>
        <p:spPr/>
        <p:txBody>
          <a:bodyPr>
            <a:normAutofit fontScale="92500" lnSpcReduction="10000"/>
          </a:bodyPr>
          <a:lstStyle/>
          <a:p>
            <a:r>
              <a:rPr lang="en-US" dirty="0" smtClean="0"/>
              <a:t>Community Health program</a:t>
            </a:r>
            <a:endParaRPr lang="en-US" dirty="0"/>
          </a:p>
        </p:txBody>
      </p:sp>
      <p:pic>
        <p:nvPicPr>
          <p:cNvPr id="11" name="Picture Placeholder 10" descr="2016-05-10 12.09.38.jpg"/>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06" r="206"/>
          <a:stretch>
            <a:fillRect/>
          </a:stretch>
        </p:blipFill>
        <p:spPr/>
      </p:pic>
      <p:pic>
        <p:nvPicPr>
          <p:cNvPr id="13" name="Picture Placeholder 12" descr="2016-05-17 11.01.16.jpg"/>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t="16544" b="16544"/>
          <a:stretch>
            <a:fillRect/>
          </a:stretch>
        </p:blipFill>
        <p:spPr>
          <a:xfrm>
            <a:off x="927100" y="2819400"/>
            <a:ext cx="3657600" cy="3276600"/>
          </a:xfrm>
        </p:spPr>
      </p:pic>
      <p:pic>
        <p:nvPicPr>
          <p:cNvPr id="14" name="Picture Placeholder 13" descr="2016-05-10 11.55.21.jpg"/>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l="206" r="206"/>
          <a:stretch>
            <a:fillRect/>
          </a:stretch>
        </p:blipFill>
        <p:spPr/>
      </p:pic>
      <p:sp>
        <p:nvSpPr>
          <p:cNvPr id="7" name="Text Placeholder 6"/>
          <p:cNvSpPr>
            <a:spLocks noGrp="1"/>
          </p:cNvSpPr>
          <p:nvPr>
            <p:ph type="body" sz="quarter" idx="22"/>
          </p:nvPr>
        </p:nvSpPr>
        <p:spPr/>
        <p:txBody>
          <a:bodyPr>
            <a:normAutofit fontScale="92500" lnSpcReduction="10000"/>
          </a:bodyPr>
          <a:lstStyle/>
          <a:p>
            <a:r>
              <a:rPr lang="en-US" dirty="0" smtClean="0"/>
              <a:t>Health Clinic</a:t>
            </a:r>
            <a:endParaRPr lang="en-US" dirty="0"/>
          </a:p>
        </p:txBody>
      </p:sp>
      <p:sp>
        <p:nvSpPr>
          <p:cNvPr id="8" name="Text Placeholder 7"/>
          <p:cNvSpPr>
            <a:spLocks noGrp="1"/>
          </p:cNvSpPr>
          <p:nvPr>
            <p:ph type="body" sz="quarter" idx="23"/>
          </p:nvPr>
        </p:nvSpPr>
        <p:spPr/>
        <p:txBody>
          <a:bodyPr>
            <a:normAutofit fontScale="92500" lnSpcReduction="10000"/>
          </a:bodyPr>
          <a:lstStyle/>
          <a:p>
            <a:r>
              <a:rPr lang="en-US" dirty="0" smtClean="0"/>
              <a:t>Games with the children</a:t>
            </a:r>
            <a:endParaRPr lang="en-US" dirty="0"/>
          </a:p>
        </p:txBody>
      </p:sp>
      <p:sp>
        <p:nvSpPr>
          <p:cNvPr id="9" name="Text Placeholder 8"/>
          <p:cNvSpPr>
            <a:spLocks noGrp="1"/>
          </p:cNvSpPr>
          <p:nvPr>
            <p:ph type="body" sz="quarter" idx="24"/>
          </p:nvPr>
        </p:nvSpPr>
        <p:spPr/>
        <p:txBody>
          <a:bodyPr>
            <a:normAutofit fontScale="92500" lnSpcReduction="10000"/>
          </a:bodyPr>
          <a:lstStyle/>
          <a:p>
            <a:r>
              <a:rPr lang="en-US" dirty="0" smtClean="0"/>
              <a:t>Community school K-6</a:t>
            </a:r>
            <a:endParaRPr lang="en-US" dirty="0"/>
          </a:p>
        </p:txBody>
      </p:sp>
      <p:sp>
        <p:nvSpPr>
          <p:cNvPr id="2" name="TextBox 1"/>
          <p:cNvSpPr txBox="1"/>
          <p:nvPr/>
        </p:nvSpPr>
        <p:spPr>
          <a:xfrm>
            <a:off x="4724400" y="2971800"/>
            <a:ext cx="34290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Learning and serving opportunities</a:t>
            </a:r>
            <a:endParaRPr lang="en-US" dirty="0"/>
          </a:p>
        </p:txBody>
      </p:sp>
    </p:spTree>
    <p:extLst>
      <p:ext uri="{BB962C8B-B14F-4D97-AF65-F5344CB8AC3E}">
        <p14:creationId xmlns:p14="http://schemas.microsoft.com/office/powerpoint/2010/main" val="17462638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2016-05-11 12.40.44.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06" b="206"/>
          <a:stretch>
            <a:fillRect/>
          </a:stretch>
        </p:blipFill>
        <p:spPr/>
      </p:pic>
      <p:pic>
        <p:nvPicPr>
          <p:cNvPr id="10" name="Picture Placeholder 9" descr="2016-05-21 10.54.49.jpg"/>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206" b="206"/>
          <a:stretch>
            <a:fillRect/>
          </a:stretch>
        </p:blipFill>
        <p:spPr/>
      </p:pic>
      <p:pic>
        <p:nvPicPr>
          <p:cNvPr id="9" name="Picture Placeholder 8" descr="2016-05-07 16.09.19.jpg"/>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206" b="206"/>
          <a:stretch>
            <a:fillRect/>
          </a:stretch>
        </p:blipFill>
        <p:spPr/>
      </p:pic>
      <p:sp>
        <p:nvSpPr>
          <p:cNvPr id="5" name="Text Placeholder 4"/>
          <p:cNvSpPr>
            <a:spLocks noGrp="1"/>
          </p:cNvSpPr>
          <p:nvPr>
            <p:ph type="body" sz="quarter" idx="13"/>
          </p:nvPr>
        </p:nvSpPr>
        <p:spPr/>
        <p:txBody>
          <a:bodyPr/>
          <a:lstStyle/>
          <a:p>
            <a:r>
              <a:rPr lang="en-US" dirty="0" smtClean="0"/>
              <a:t>Single mom working for </a:t>
            </a:r>
            <a:r>
              <a:rPr lang="en-US" dirty="0" err="1" smtClean="0"/>
              <a:t>Diaconia</a:t>
            </a:r>
            <a:r>
              <a:rPr lang="en-US" dirty="0" smtClean="0"/>
              <a:t> Nacional in the community as a community health nurse</a:t>
            </a:r>
            <a:endParaRPr lang="en-US" dirty="0"/>
          </a:p>
        </p:txBody>
      </p:sp>
      <p:sp>
        <p:nvSpPr>
          <p:cNvPr id="6" name="Text Placeholder 5"/>
          <p:cNvSpPr>
            <a:spLocks noGrp="1"/>
          </p:cNvSpPr>
          <p:nvPr>
            <p:ph type="body" sz="quarter" idx="14"/>
          </p:nvPr>
        </p:nvSpPr>
        <p:spPr/>
        <p:txBody>
          <a:bodyPr/>
          <a:lstStyle/>
          <a:p>
            <a:r>
              <a:rPr lang="en-US" dirty="0" smtClean="0"/>
              <a:t>Jesus Christ risen; to save and watch over His children and His church everywhere</a:t>
            </a:r>
            <a:endParaRPr lang="en-US" dirty="0"/>
          </a:p>
        </p:txBody>
      </p:sp>
      <p:sp>
        <p:nvSpPr>
          <p:cNvPr id="7" name="Text Placeholder 6"/>
          <p:cNvSpPr>
            <a:spLocks noGrp="1"/>
          </p:cNvSpPr>
          <p:nvPr>
            <p:ph type="body" sz="quarter" idx="15"/>
          </p:nvPr>
        </p:nvSpPr>
        <p:spPr/>
        <p:txBody>
          <a:bodyPr/>
          <a:lstStyle/>
          <a:p>
            <a:r>
              <a:rPr lang="en-US" dirty="0" smtClean="0"/>
              <a:t>A community full of children and babies; for the kingdom of God is theirs</a:t>
            </a:r>
            <a:endParaRPr lang="en-US" dirty="0"/>
          </a:p>
        </p:txBody>
      </p:sp>
      <p:sp>
        <p:nvSpPr>
          <p:cNvPr id="2" name="TextBox 1"/>
          <p:cNvSpPr txBox="1"/>
          <p:nvPr/>
        </p:nvSpPr>
        <p:spPr>
          <a:xfrm>
            <a:off x="228600" y="533400"/>
            <a:ext cx="6400800" cy="381000"/>
          </a:xfrm>
          <a:prstGeom prst="rect">
            <a:avLst/>
          </a:prstGeom>
          <a:noFill/>
        </p:spPr>
        <p:txBody>
          <a:bodyPr wrap="square" rtlCol="0">
            <a:spAutoFit/>
          </a:bodyPr>
          <a:lstStyle/>
          <a:p>
            <a:r>
              <a:rPr lang="en-US" dirty="0" smtClean="0"/>
              <a:t>Many stories of people’s lives to share and celebrate</a:t>
            </a:r>
            <a:endParaRPr lang="en-US" dirty="0"/>
          </a:p>
        </p:txBody>
      </p:sp>
    </p:spTree>
    <p:extLst>
      <p:ext uri="{BB962C8B-B14F-4D97-AF65-F5344CB8AC3E}">
        <p14:creationId xmlns:p14="http://schemas.microsoft.com/office/powerpoint/2010/main" val="39228981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2016-05-13 18.18.52.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800" r="2800"/>
          <a:stretch>
            <a:fillRect/>
          </a:stretch>
        </p:blipFill>
        <p:spPr/>
      </p:pic>
      <p:pic>
        <p:nvPicPr>
          <p:cNvPr id="5" name="Picture Placeholder 4" descr="2016-05-04 12.04.35.jpg"/>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86" b="186"/>
          <a:stretch>
            <a:fillRect/>
          </a:stretch>
        </p:blipFill>
        <p:spPr/>
      </p:pic>
      <p:pic>
        <p:nvPicPr>
          <p:cNvPr id="6" name="Picture Placeholder 5" descr="2016-05-07 09.53.13.jpg"/>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672" r="2672"/>
          <a:stretch>
            <a:fillRect/>
          </a:stretch>
        </p:blipFill>
        <p:spPr/>
      </p:pic>
      <p:sp>
        <p:nvSpPr>
          <p:cNvPr id="2" name="TextBox 1"/>
          <p:cNvSpPr txBox="1"/>
          <p:nvPr/>
        </p:nvSpPr>
        <p:spPr>
          <a:xfrm>
            <a:off x="609600" y="4114800"/>
            <a:ext cx="403860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At times it was odd to see so much barbed and razor wire for “security” but in rural areas it seemed safer and we saw activities of commerce and recreation.  </a:t>
            </a:r>
            <a:endParaRPr lang="en-US" dirty="0"/>
          </a:p>
        </p:txBody>
      </p:sp>
    </p:spTree>
    <p:extLst>
      <p:ext uri="{BB962C8B-B14F-4D97-AF65-F5344CB8AC3E}">
        <p14:creationId xmlns:p14="http://schemas.microsoft.com/office/powerpoint/2010/main" val="7239471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5067300" y="3518292"/>
            <a:ext cx="3649900" cy="2726159"/>
          </a:xfrm>
        </p:spPr>
      </p:pic>
      <p:pic>
        <p:nvPicPr>
          <p:cNvPr id="9" name="Picture Placeholder 8" descr="2016-05-16 17.14.34.jpg"/>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206" b="206"/>
          <a:stretch>
            <a:fillRect/>
          </a:stretch>
        </p:blipFill>
        <p:spPr/>
      </p:pic>
      <p:pic>
        <p:nvPicPr>
          <p:cNvPr id="10" name="Picture Placeholder 9" descr="2016-05-16 17.00.41.jpg"/>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697" r="2697"/>
          <a:stretch>
            <a:fillRect/>
          </a:stretch>
        </p:blipFill>
        <p:spPr/>
      </p:pic>
      <p:sp>
        <p:nvSpPr>
          <p:cNvPr id="2" name="TextBox 1"/>
          <p:cNvSpPr txBox="1"/>
          <p:nvPr/>
        </p:nvSpPr>
        <p:spPr>
          <a:xfrm>
            <a:off x="609600" y="609600"/>
            <a:ext cx="53340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As we were finishing our time in Honduras, the rainy season was approaching and we had to say goodbye with a celebration in the community.</a:t>
            </a:r>
            <a:endParaRPr lang="en-US" dirty="0"/>
          </a:p>
        </p:txBody>
      </p:sp>
    </p:spTree>
    <p:extLst>
      <p:ext uri="{BB962C8B-B14F-4D97-AF65-F5344CB8AC3E}">
        <p14:creationId xmlns:p14="http://schemas.microsoft.com/office/powerpoint/2010/main" val="35761499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2016-05-21 10.52.08.jpg"/>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13" r="213"/>
          <a:stretch>
            <a:fillRect/>
          </a:stretch>
        </p:blipFill>
        <p:spPr/>
      </p:pic>
      <p:pic>
        <p:nvPicPr>
          <p:cNvPr id="7" name="Picture Placeholder 6" descr="2016-05-11 13.12.47.jp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06" b="206"/>
          <a:stretch>
            <a:fillRect/>
          </a:stretch>
        </p:blipFill>
        <p:spPr/>
      </p:pic>
      <p:sp>
        <p:nvSpPr>
          <p:cNvPr id="6" name="Text Placeholder 5"/>
          <p:cNvSpPr>
            <a:spLocks noGrp="1"/>
          </p:cNvSpPr>
          <p:nvPr>
            <p:ph type="body" sz="quarter" idx="13"/>
          </p:nvPr>
        </p:nvSpPr>
        <p:spPr/>
        <p:txBody>
          <a:bodyPr/>
          <a:lstStyle/>
          <a:p>
            <a:r>
              <a:rPr lang="en-US" sz="2400" dirty="0" smtClean="0"/>
              <a:t>God is present with all, in all areas and acts of life.  The great diversity and levels of social standing were seen everywhere, but so was the evidence of God working in their lives.</a:t>
            </a:r>
            <a:endParaRPr lang="en-US" sz="2400" dirty="0"/>
          </a:p>
        </p:txBody>
      </p:sp>
    </p:spTree>
    <p:extLst>
      <p:ext uri="{BB962C8B-B14F-4D97-AF65-F5344CB8AC3E}">
        <p14:creationId xmlns:p14="http://schemas.microsoft.com/office/powerpoint/2010/main" val="22274262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3346994_10156927408830623_1561461619731568802_n.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2505" r="12505"/>
          <a:stretch>
            <a:fillRect/>
          </a:stretch>
        </p:blipFill>
        <p:spPr>
          <a:xfrm>
            <a:off x="3937000" y="381000"/>
            <a:ext cx="4978400" cy="3733800"/>
          </a:xfrm>
        </p:spPr>
      </p:pic>
      <p:pic>
        <p:nvPicPr>
          <p:cNvPr id="5" name="Picture Placeholder 4" descr="groupHWP.jp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500" b="12500"/>
          <a:stretch>
            <a:fillRect/>
          </a:stretch>
        </p:blipFill>
        <p:spPr>
          <a:xfrm>
            <a:off x="454152" y="381000"/>
            <a:ext cx="3371850" cy="4495800"/>
          </a:xfrm>
        </p:spPr>
      </p:pic>
      <p:sp>
        <p:nvSpPr>
          <p:cNvPr id="4" name="Text Placeholder 3"/>
          <p:cNvSpPr>
            <a:spLocks noGrp="1"/>
          </p:cNvSpPr>
          <p:nvPr>
            <p:ph type="body" sz="quarter" idx="13"/>
          </p:nvPr>
        </p:nvSpPr>
        <p:spPr>
          <a:xfrm>
            <a:off x="3962400" y="4267200"/>
            <a:ext cx="4953001" cy="2438400"/>
          </a:xfrm>
        </p:spPr>
        <p:txBody>
          <a:bodyPr/>
          <a:lstStyle/>
          <a:p>
            <a:r>
              <a:rPr lang="en-US" dirty="0" smtClean="0"/>
              <a:t>Thank you all so much for your support for me to go on this trip.  Without your generosity I would not have been able to go and experience what God had for me and the HWP 2016 team.  My time there was so rewarding and appreciated and I look forward to sharing more with you in other ways.     - Jesse Edgington</a:t>
            </a:r>
            <a:endParaRPr lang="en-US" dirty="0"/>
          </a:p>
        </p:txBody>
      </p:sp>
    </p:spTree>
    <p:extLst>
      <p:ext uri="{BB962C8B-B14F-4D97-AF65-F5344CB8AC3E}">
        <p14:creationId xmlns:p14="http://schemas.microsoft.com/office/powerpoint/2010/main" val="2788746646"/>
      </p:ext>
    </p:extLst>
  </p:cSld>
  <p:clrMapOvr>
    <a:masterClrMapping/>
  </p:clrMapOvr>
  <p:transition xmlns:p14="http://schemas.microsoft.com/office/powerpoint/2010/mai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2016-05-04 15.30.09.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825" r="2825"/>
          <a:stretch>
            <a:fillRect/>
          </a:stretch>
        </p:blipFill>
        <p:spPr/>
      </p:pic>
      <p:pic>
        <p:nvPicPr>
          <p:cNvPr id="5" name="Picture Placeholder 4" descr="2016-05-04 16.46.50.jpg"/>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206" b="206"/>
          <a:stretch>
            <a:fillRect/>
          </a:stretch>
        </p:blipFill>
        <p:spPr/>
      </p:pic>
      <p:pic>
        <p:nvPicPr>
          <p:cNvPr id="6" name="Picture Placeholder 5" descr="2016-05-04 15.15.09.jpg"/>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697" r="2697"/>
          <a:stretch>
            <a:fillRect/>
          </a:stretch>
        </p:blipFill>
        <p:spPr>
          <a:xfrm>
            <a:off x="5067300" y="381000"/>
            <a:ext cx="3657600" cy="2887269"/>
          </a:xfrm>
        </p:spPr>
      </p:pic>
      <p:sp>
        <p:nvSpPr>
          <p:cNvPr id="2" name="TextBox 1"/>
          <p:cNvSpPr txBox="1"/>
          <p:nvPr/>
        </p:nvSpPr>
        <p:spPr>
          <a:xfrm>
            <a:off x="2514600" y="457200"/>
            <a:ext cx="61722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chemeClr val="bg1"/>
                </a:solidFill>
              </a:rPr>
              <a:t>Meeting with our partners in Honduras; </a:t>
            </a:r>
            <a:r>
              <a:rPr lang="en-US" b="1" dirty="0" err="1" smtClean="0">
                <a:solidFill>
                  <a:schemeClr val="bg1"/>
                </a:solidFill>
              </a:rPr>
              <a:t>Diaconia</a:t>
            </a:r>
            <a:r>
              <a:rPr lang="en-US" b="1" dirty="0" smtClean="0">
                <a:solidFill>
                  <a:schemeClr val="bg1"/>
                </a:solidFill>
              </a:rPr>
              <a:t> Nacional and their director, Delia</a:t>
            </a:r>
            <a:endParaRPr lang="en-US" b="1" dirty="0">
              <a:solidFill>
                <a:schemeClr val="bg1"/>
              </a:solidFill>
            </a:endParaRPr>
          </a:p>
        </p:txBody>
      </p:sp>
    </p:spTree>
    <p:extLst>
      <p:ext uri="{BB962C8B-B14F-4D97-AF65-F5344CB8AC3E}">
        <p14:creationId xmlns:p14="http://schemas.microsoft.com/office/powerpoint/2010/main" val="7772550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nflower_j0262344.pn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5067300" y="3518292"/>
            <a:ext cx="3649900" cy="2726159"/>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tretch>
            <a:fillRect/>
          </a:stretch>
        </p:blipFill>
        <p:spPr>
          <a:xfrm>
            <a:off x="435892" y="384048"/>
            <a:ext cx="4439355" cy="5943600"/>
          </a:xfrm>
        </p:spPr>
        <p:style>
          <a:lnRef idx="2">
            <a:schemeClr val="dk1">
              <a:shade val="50000"/>
            </a:schemeClr>
          </a:lnRef>
          <a:fillRef idx="1">
            <a:schemeClr val="dk1"/>
          </a:fillRef>
          <a:effectRef idx="0">
            <a:schemeClr val="dk1"/>
          </a:effectRef>
          <a:fontRef idx="minor">
            <a:schemeClr val="lt1"/>
          </a:fontRef>
        </p:style>
      </p:pic>
      <p:pic>
        <p:nvPicPr>
          <p:cNvPr id="8" name="j0313971.jpg"/>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tretch>
            <a:fillRect/>
          </a:stretch>
        </p:blipFill>
        <p:spPr>
          <a:xfrm>
            <a:off x="5067300" y="467011"/>
            <a:ext cx="3657600" cy="27319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
        <p:nvSpPr>
          <p:cNvPr id="2" name="TextBox 1"/>
          <p:cNvSpPr txBox="1"/>
          <p:nvPr/>
        </p:nvSpPr>
        <p:spPr>
          <a:xfrm>
            <a:off x="533400" y="457200"/>
            <a:ext cx="41910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bg1"/>
                </a:solidFill>
              </a:rPr>
              <a:t>The King’s University and World Renew partners: Represented by Roy Berkenbosch and Rolando Pinzon</a:t>
            </a:r>
            <a:endParaRPr lang="en-US"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tangle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4722047" y="1615708"/>
            <a:ext cx="3431353" cy="2562924"/>
          </a:xfrm>
          <a:prstGeom prst="rect">
            <a:avLst/>
          </a:prstGeom>
          <a:noFill/>
          <a:ln w="76200" cap="sq" cmpd="sng" algn="ctr">
            <a:solidFill>
              <a:schemeClr val="tx1"/>
            </a:solidFill>
            <a:prstDash val="solid"/>
            <a:miter lim="800000"/>
          </a:ln>
          <a:effectLst/>
        </p:spPr>
      </p:pic>
      <p:pic>
        <p:nvPicPr>
          <p:cNvPr id="6" name="Picture Placeholder 5" descr="2016-05-05 16.10.15.jpg"/>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21991" r="21991"/>
          <a:stretch>
            <a:fillRect/>
          </a:stretch>
        </p:blipFill>
        <p:spPr/>
      </p:pic>
      <p:sp>
        <p:nvSpPr>
          <p:cNvPr id="3" name="W¥ل云玗İαЂÕØÚáÛ丫:Téxt Plàçèhòlðêr 表¥鷗字㌍_W 2"/>
          <p:cNvSpPr>
            <a:spLocks noGrp="1"/>
          </p:cNvSpPr>
          <p:nvPr>
            <p:ph type="body" sz="quarter" idx="14"/>
          </p:nvPr>
        </p:nvSpPr>
        <p:spPr>
          <a:xfrm>
            <a:off x="1066800" y="5334000"/>
            <a:ext cx="3429000" cy="1295400"/>
          </a:xfrm>
        </p:spPr>
        <p:txBody>
          <a:bodyPr/>
          <a:lstStyle>
            <a:extLst/>
          </a:lstStyle>
          <a:p>
            <a:r>
              <a:rPr lang="en-US" dirty="0" smtClean="0"/>
              <a:t>At the end of the dry season, this is the </a:t>
            </a:r>
            <a:r>
              <a:rPr lang="en-US" dirty="0" smtClean="0"/>
              <a:t>current source </a:t>
            </a:r>
            <a:r>
              <a:rPr lang="en-US" dirty="0" smtClean="0"/>
              <a:t>of water for the village… a dried up river.</a:t>
            </a:r>
            <a:endParaRPr lang="en-US" dirty="0"/>
          </a:p>
        </p:txBody>
      </p:sp>
      <p:sp>
        <p:nvSpPr>
          <p:cNvPr id="5" name="Text Placeholder 4"/>
          <p:cNvSpPr>
            <a:spLocks noGrp="1"/>
          </p:cNvSpPr>
          <p:nvPr>
            <p:ph type="body" sz="quarter" idx="15"/>
          </p:nvPr>
        </p:nvSpPr>
        <p:spPr>
          <a:xfrm>
            <a:off x="4724400" y="4648200"/>
            <a:ext cx="3429000" cy="2133600"/>
          </a:xfrm>
        </p:spPr>
        <p:txBody>
          <a:bodyPr/>
          <a:lstStyle/>
          <a:p>
            <a:r>
              <a:rPr lang="en-US" dirty="0" smtClean="0"/>
              <a:t>They have had to dig a hold in the riverbed and insert a barrel to get still, semi-clean water to rise up and settle into the barrel.  </a:t>
            </a:r>
            <a:r>
              <a:rPr lang="en-US" dirty="0" smtClean="0"/>
              <a:t>It’s used for cleaning, washing, cooking and drinking.</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nts-sky.pn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20161" b="20161"/>
          <a:stretch>
            <a:fillRect/>
          </a:stretch>
        </p:blipFill>
        <p:spPr>
          <a:prstGeom prst="rect">
            <a:avLst/>
          </a:prstGeom>
          <a:noFill/>
          <a:ln w="3175" cap="sq" cmpd="sng" algn="ctr">
            <a:noFill/>
            <a:prstDash val="solid"/>
            <a:miter lim="800000"/>
          </a:ln>
          <a:effectLst>
            <a:outerShdw blurRad="50800" dist="50800" dir="2700000" algn="tl" rotWithShape="0">
              <a:srgbClr val="000000">
                <a:alpha val="70000"/>
              </a:srgbClr>
            </a:outerShdw>
          </a:effectLst>
        </p:spPr>
      </p:pic>
      <p:sp>
        <p:nvSpPr>
          <p:cNvPr id="2" name="Text Placeholder 1"/>
          <p:cNvSpPr>
            <a:spLocks noGrp="1"/>
          </p:cNvSpPr>
          <p:nvPr>
            <p:ph type="body" sz="quarter" idx="16"/>
          </p:nvPr>
        </p:nvSpPr>
        <p:spPr/>
        <p:txBody>
          <a:bodyPr>
            <a:normAutofit fontScale="92500" lnSpcReduction="10000"/>
          </a:bodyPr>
          <a:lstStyle/>
          <a:p>
            <a:r>
              <a:rPr lang="en-US" dirty="0" smtClean="0"/>
              <a:t>Sleeping quarters</a:t>
            </a:r>
            <a:endParaRPr lang="en-US" dirty="0"/>
          </a:p>
        </p:txBody>
      </p:sp>
      <p:pic>
        <p:nvPicPr>
          <p:cNvPr id="10" name="Octagon 9"/>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t="20200" b="20200"/>
          <a:stretch>
            <a:fillRect/>
          </a:stretch>
        </p:blipFill>
        <p:spPr>
          <a:prstGeom prst="rect">
            <a:avLst/>
          </a:prstGeom>
          <a:noFill/>
          <a:ln w="19050" cap="rnd" cmpd="sng" algn="ctr">
            <a:solidFill>
              <a:schemeClr val="tx1"/>
            </a:solidFill>
            <a:prstDash val="solid"/>
            <a:miter lim="800000"/>
          </a:ln>
          <a:effectLst>
            <a:innerShdw blurRad="50800" dist="50800" dir="13500000">
              <a:srgbClr val="000000">
                <a:alpha val="60000"/>
              </a:srgbClr>
            </a:innerShdw>
          </a:effectLst>
        </p:spPr>
      </p:pic>
      <p:pic>
        <p:nvPicPr>
          <p:cNvPr id="6" name="Picture Placeholder 5"/>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3878" r="3878"/>
          <a:stretch>
            <a:fillRect/>
          </a:stretch>
        </p:blipFill>
        <p:spPr/>
      </p:pic>
      <p:pic>
        <p:nvPicPr>
          <p:cNvPr id="8" name="Picture Placeholder 7"/>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l="3878" r="3878"/>
          <a:stretch>
            <a:fillRect/>
          </a:stretch>
        </p:blipFill>
        <p:spPr/>
      </p:pic>
      <p:sp>
        <p:nvSpPr>
          <p:cNvPr id="3" name="Text Placeholder 2"/>
          <p:cNvSpPr>
            <a:spLocks noGrp="1"/>
          </p:cNvSpPr>
          <p:nvPr>
            <p:ph type="body" sz="quarter" idx="22"/>
          </p:nvPr>
        </p:nvSpPr>
        <p:spPr/>
        <p:txBody>
          <a:bodyPr>
            <a:normAutofit fontScale="92500" lnSpcReduction="10000"/>
          </a:bodyPr>
          <a:lstStyle/>
          <a:p>
            <a:r>
              <a:rPr lang="en-US" dirty="0" smtClean="0"/>
              <a:t>Cooking facilities</a:t>
            </a:r>
            <a:endParaRPr lang="en-US" dirty="0"/>
          </a:p>
        </p:txBody>
      </p:sp>
      <p:sp>
        <p:nvSpPr>
          <p:cNvPr id="4" name="Text Placeholder 3"/>
          <p:cNvSpPr>
            <a:spLocks noGrp="1"/>
          </p:cNvSpPr>
          <p:nvPr>
            <p:ph type="body" sz="quarter" idx="23"/>
          </p:nvPr>
        </p:nvSpPr>
        <p:spPr/>
        <p:txBody>
          <a:bodyPr>
            <a:normAutofit fontScale="92500" lnSpcReduction="10000"/>
          </a:bodyPr>
          <a:lstStyle/>
          <a:p>
            <a:r>
              <a:rPr lang="en-US" dirty="0" smtClean="0"/>
              <a:t>Washrooms and shower</a:t>
            </a:r>
            <a:endParaRPr lang="en-US" dirty="0"/>
          </a:p>
        </p:txBody>
      </p:sp>
      <p:sp>
        <p:nvSpPr>
          <p:cNvPr id="5" name="Text Placeholder 4"/>
          <p:cNvSpPr>
            <a:spLocks noGrp="1"/>
          </p:cNvSpPr>
          <p:nvPr>
            <p:ph type="body" sz="quarter" idx="24"/>
          </p:nvPr>
        </p:nvSpPr>
        <p:spPr/>
        <p:txBody>
          <a:bodyPr>
            <a:normAutofit fontScale="92500" lnSpcReduction="10000"/>
          </a:bodyPr>
          <a:lstStyle/>
          <a:p>
            <a:r>
              <a:rPr lang="en-US" dirty="0" smtClean="0"/>
              <a:t>Relaxing in hammocks</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aterfall_j0262353.png"/>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a:off x="926821" y="540651"/>
            <a:ext cx="3653297" cy="2728697"/>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
        <p:nvSpPr>
          <p:cNvPr id="2" name="Text Placeholder 1"/>
          <p:cNvSpPr>
            <a:spLocks noGrp="1"/>
          </p:cNvSpPr>
          <p:nvPr>
            <p:ph type="body" sz="quarter" idx="16"/>
          </p:nvPr>
        </p:nvSpPr>
        <p:spPr/>
        <p:txBody>
          <a:bodyPr>
            <a:normAutofit fontScale="92500" lnSpcReduction="10000"/>
          </a:bodyPr>
          <a:lstStyle/>
          <a:p>
            <a:r>
              <a:rPr lang="en-US" dirty="0" smtClean="0"/>
              <a:t>Meeting with community leaders</a:t>
            </a:r>
            <a:endParaRPr lang="en-US" dirty="0"/>
          </a:p>
        </p:txBody>
      </p:sp>
      <p:pic>
        <p:nvPicPr>
          <p:cNvPr id="5" name="mnts-sky.png"/>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tretch>
            <a:fillRect/>
          </a:stretch>
        </p:blipFill>
        <p:spPr>
          <a:xfrm>
            <a:off x="4660621" y="539044"/>
            <a:ext cx="3657600" cy="27319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6" name="sunflower_j0262344.png"/>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tretch>
            <a:fillRect/>
          </a:stretch>
        </p:blipFill>
        <p:spPr>
          <a:xfrm>
            <a:off x="926821" y="3358444"/>
            <a:ext cx="3657600" cy="27319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10" name="Picture Placeholder 9" descr="2016-05-07 09.55.40.jpg"/>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l="206" r="206"/>
          <a:stretch>
            <a:fillRect/>
          </a:stretch>
        </p:blipFill>
        <p:spPr/>
      </p:pic>
      <p:sp>
        <p:nvSpPr>
          <p:cNvPr id="4" name="Text Placeholder 3"/>
          <p:cNvSpPr>
            <a:spLocks noGrp="1"/>
          </p:cNvSpPr>
          <p:nvPr>
            <p:ph type="body" sz="quarter" idx="22"/>
          </p:nvPr>
        </p:nvSpPr>
        <p:spPr/>
        <p:txBody>
          <a:bodyPr>
            <a:normAutofit fontScale="92500" lnSpcReduction="10000"/>
          </a:bodyPr>
          <a:lstStyle/>
          <a:p>
            <a:r>
              <a:rPr lang="en-US" dirty="0" smtClean="0"/>
              <a:t>A warm welcome</a:t>
            </a:r>
            <a:endParaRPr lang="en-US" dirty="0"/>
          </a:p>
        </p:txBody>
      </p:sp>
      <p:sp>
        <p:nvSpPr>
          <p:cNvPr id="8" name="Text Placeholder 7"/>
          <p:cNvSpPr>
            <a:spLocks noGrp="1"/>
          </p:cNvSpPr>
          <p:nvPr>
            <p:ph type="body" sz="quarter" idx="23"/>
          </p:nvPr>
        </p:nvSpPr>
        <p:spPr/>
        <p:txBody>
          <a:bodyPr>
            <a:normAutofit fontScale="92500" lnSpcReduction="10000"/>
          </a:bodyPr>
          <a:lstStyle/>
          <a:p>
            <a:r>
              <a:rPr lang="en-US" dirty="0" smtClean="0"/>
              <a:t>A community organized and </a:t>
            </a:r>
            <a:r>
              <a:rPr lang="en-US" dirty="0" smtClean="0"/>
              <a:t>equip</a:t>
            </a:r>
            <a:endParaRPr lang="en-US" dirty="0"/>
          </a:p>
        </p:txBody>
      </p:sp>
      <p:sp>
        <p:nvSpPr>
          <p:cNvPr id="9" name="Text Placeholder 8"/>
          <p:cNvSpPr>
            <a:spLocks noGrp="1"/>
          </p:cNvSpPr>
          <p:nvPr>
            <p:ph type="body" sz="quarter" idx="24"/>
          </p:nvPr>
        </p:nvSpPr>
        <p:spPr/>
        <p:txBody>
          <a:bodyPr>
            <a:normAutofit fontScale="92500" lnSpcReduction="10000"/>
          </a:bodyPr>
          <a:lstStyle/>
          <a:p>
            <a:r>
              <a:rPr lang="en-US" dirty="0" smtClean="0"/>
              <a:t>Introductions and blessings</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aterfall_j0262353.pn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457200" y="3276600"/>
            <a:ext cx="4376777" cy="3269075"/>
          </a:xfrm>
          <a:prstGeom prst="rect">
            <a:avLst/>
          </a:prstGeom>
          <a:noFill/>
          <a:ln w="25400" cap="rnd" cmpd="sng" algn="ctr">
            <a:noFill/>
            <a:prstDash val="solid"/>
          </a:ln>
          <a:effectLst>
            <a:outerShdw blurRad="63500" dist="38100" dir="5400000">
              <a:srgbClr val="000000">
                <a:alpha val="43137"/>
              </a:srgbClr>
            </a:outerShdw>
          </a:effectLst>
        </p:spPr>
      </p:pic>
      <p:pic>
        <p:nvPicPr>
          <p:cNvPr id="6" name="Picture Placeholder 5" descr="2016-05-09 17.35.08.jpg"/>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9234" r="9234"/>
          <a:stretch>
            <a:fillRect/>
          </a:stretch>
        </p:blipFill>
        <p:spPr>
          <a:xfrm>
            <a:off x="5181600" y="304800"/>
            <a:ext cx="3619500" cy="5943600"/>
          </a:xfrm>
        </p:spPr>
      </p:pic>
      <p:pic>
        <p:nvPicPr>
          <p:cNvPr id="4" name="Picture Placeholder 3" descr="2016-05-08 17.05.28.jpg"/>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7891" b="7891"/>
          <a:stretch>
            <a:fillRect/>
          </a:stretch>
        </p:blipFill>
        <p:spPr>
          <a:xfrm>
            <a:off x="228600" y="152400"/>
            <a:ext cx="5693508" cy="3581400"/>
          </a:xfrm>
        </p:spPr>
      </p:pic>
      <p:sp>
        <p:nvSpPr>
          <p:cNvPr id="3" name="TextBox 2"/>
          <p:cNvSpPr txBox="1"/>
          <p:nvPr/>
        </p:nvSpPr>
        <p:spPr>
          <a:xfrm>
            <a:off x="6096000" y="533400"/>
            <a:ext cx="251460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Visiting the CRC in the neighboring community and meeting the pastor and his father.</a:t>
            </a: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2016-05-07 11.36.52.jpg"/>
          <p:cNvPicPr>
            <a:picLocks noGrp="1" noChangeAspect="1"/>
          </p:cNvPicPr>
          <p:nvPr>
            <p:ph type="pic" sz="quarter" idx="26"/>
          </p:nvPr>
        </p:nvPicPr>
        <p:blipFill>
          <a:blip r:embed="rId3" cstate="print">
            <a:extLst>
              <a:ext uri="{28A0092B-C50C-407E-A947-70E740481C1C}">
                <a14:useLocalDpi xmlns:a14="http://schemas.microsoft.com/office/drawing/2010/main" val="0"/>
              </a:ext>
            </a:extLst>
          </a:blip>
          <a:srcRect t="3028" b="3028"/>
          <a:stretch>
            <a:fillRect/>
          </a:stretch>
        </p:blipFill>
        <p:spPr/>
      </p:pic>
      <p:pic>
        <p:nvPicPr>
          <p:cNvPr id="7" name="Picture Placeholder 6" descr="2016-05-13 07.31.05.jpg"/>
          <p:cNvPicPr>
            <a:picLocks noGrp="1" noChangeAspect="1"/>
          </p:cNvPicPr>
          <p:nvPr>
            <p:ph type="pic" sz="quarter" idx="29"/>
          </p:nvPr>
        </p:nvPicPr>
        <p:blipFill>
          <a:blip r:embed="rId4" cstate="print">
            <a:extLst>
              <a:ext uri="{28A0092B-C50C-407E-A947-70E740481C1C}">
                <a14:useLocalDpi xmlns:a14="http://schemas.microsoft.com/office/drawing/2010/main" val="0"/>
              </a:ext>
            </a:extLst>
          </a:blip>
          <a:srcRect t="24145" b="24145"/>
          <a:stretch>
            <a:fillRect/>
          </a:stretch>
        </p:blipFill>
        <p:spPr/>
      </p:pic>
      <p:pic>
        <p:nvPicPr>
          <p:cNvPr id="8" name="Picture Placeholder 7"/>
          <p:cNvPicPr>
            <a:picLocks noGrp="1" noChangeAspect="1"/>
          </p:cNvPicPr>
          <p:nvPr>
            <p:ph type="pic" sz="quarter" idx="30"/>
          </p:nvPr>
        </p:nvPicPr>
        <p:blipFill>
          <a:blip r:embed="rId5" cstate="print">
            <a:extLst>
              <a:ext uri="{28A0092B-C50C-407E-A947-70E740481C1C}">
                <a14:useLocalDpi xmlns:a14="http://schemas.microsoft.com/office/drawing/2010/main" val="0"/>
              </a:ext>
            </a:extLst>
          </a:blip>
          <a:stretch>
            <a:fillRect/>
          </a:stretch>
        </p:blipFill>
        <p:spPr>
          <a:xfrm>
            <a:off x="4863217" y="228600"/>
            <a:ext cx="3672714" cy="2743200"/>
          </a:xfrm>
        </p:spPr>
      </p:pic>
      <p:pic>
        <p:nvPicPr>
          <p:cNvPr id="10" name="Picture Placeholder 9" descr="2016-05-13 09.08.00.jpg"/>
          <p:cNvPicPr>
            <a:picLocks noGrp="1" noChangeAspect="1"/>
          </p:cNvPicPr>
          <p:nvPr>
            <p:ph type="pic" sz="quarter" idx="27"/>
          </p:nvPr>
        </p:nvPicPr>
        <p:blipFill>
          <a:blip r:embed="rId6" cstate="print">
            <a:extLst>
              <a:ext uri="{28A0092B-C50C-407E-A947-70E740481C1C}">
                <a14:useLocalDpi xmlns:a14="http://schemas.microsoft.com/office/drawing/2010/main" val="0"/>
              </a:ext>
            </a:extLst>
          </a:blip>
          <a:srcRect t="3028" b="3028"/>
          <a:stretch>
            <a:fillRect/>
          </a:stretch>
        </p:blipFill>
        <p:spPr/>
      </p:pic>
      <p:pic>
        <p:nvPicPr>
          <p:cNvPr id="11" name="Picture Placeholder 10" descr="2016-05-12 12.39.28.jpg"/>
          <p:cNvPicPr>
            <a:picLocks noGrp="1" noChangeAspect="1"/>
          </p:cNvPicPr>
          <p:nvPr>
            <p:ph type="pic" sz="quarter" idx="28"/>
          </p:nvPr>
        </p:nvPicPr>
        <p:blipFill>
          <a:blip r:embed="rId7" cstate="print">
            <a:extLst>
              <a:ext uri="{28A0092B-C50C-407E-A947-70E740481C1C}">
                <a14:useLocalDpi xmlns:a14="http://schemas.microsoft.com/office/drawing/2010/main" val="0"/>
              </a:ext>
            </a:extLst>
          </a:blip>
          <a:srcRect t="3028" b="3028"/>
          <a:stretch>
            <a:fillRect/>
          </a:stretch>
        </p:blipFill>
        <p:spPr/>
      </p:pic>
      <p:sp>
        <p:nvSpPr>
          <p:cNvPr id="2" name="TextBox 1"/>
          <p:cNvSpPr txBox="1"/>
          <p:nvPr/>
        </p:nvSpPr>
        <p:spPr>
          <a:xfrm>
            <a:off x="762000" y="2667000"/>
            <a:ext cx="50292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Working at digging trenches in 35 Celsius weather was a challenge but when the pipes arrived, we celebrated!</a:t>
            </a:r>
            <a:endParaRPr lang="en-US" dirty="0"/>
          </a:p>
        </p:txBody>
      </p:sp>
    </p:spTree>
    <p:extLst>
      <p:ext uri="{BB962C8B-B14F-4D97-AF65-F5344CB8AC3E}">
        <p14:creationId xmlns:p14="http://schemas.microsoft.com/office/powerpoint/2010/main" val="36226704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381000" y="3276600"/>
            <a:ext cx="2590800" cy="3468674"/>
          </a:xfrm>
        </p:spPr>
      </p:pic>
      <p:pic>
        <p:nvPicPr>
          <p:cNvPr id="6" name="Picture Placeholder 5" descr="2016-05-09 08.48.38.jpg"/>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12500" b="12500"/>
          <a:stretch>
            <a:fillRect/>
          </a:stretch>
        </p:blipFill>
        <p:spPr>
          <a:xfrm>
            <a:off x="3886200" y="152400"/>
            <a:ext cx="4572000" cy="3429000"/>
          </a:xfrm>
        </p:spPr>
      </p:pic>
      <p:pic>
        <p:nvPicPr>
          <p:cNvPr id="11" name="Picture Placeholder 10" descr="2016-05-16 08.34.47.jpg"/>
          <p:cNvPicPr>
            <a:picLocks noGrp="1" noChangeAspect="1"/>
          </p:cNvPicPr>
          <p:nvPr>
            <p:ph type="pic" sz="quarter" idx="26"/>
          </p:nvPr>
        </p:nvPicPr>
        <p:blipFill>
          <a:blip r:embed="rId4" cstate="print">
            <a:extLst>
              <a:ext uri="{28A0092B-C50C-407E-A947-70E740481C1C}">
                <a14:useLocalDpi xmlns:a14="http://schemas.microsoft.com/office/drawing/2010/main" val="0"/>
              </a:ext>
            </a:extLst>
          </a:blip>
          <a:srcRect l="3369" r="3369"/>
          <a:stretch>
            <a:fillRect/>
          </a:stretch>
        </p:blipFill>
        <p:spPr>
          <a:xfrm>
            <a:off x="1219200" y="152400"/>
            <a:ext cx="2070154" cy="2971800"/>
          </a:xfrm>
        </p:spPr>
      </p:pic>
      <p:pic>
        <p:nvPicPr>
          <p:cNvPr id="12" name="Picture Placeholder 11" descr="2016-05-13 18.34.54.jpg"/>
          <p:cNvPicPr>
            <a:picLocks noGrp="1" noChangeAspect="1"/>
          </p:cNvPicPr>
          <p:nvPr>
            <p:ph type="pic" sz="quarter" idx="28"/>
          </p:nvPr>
        </p:nvPicPr>
        <p:blipFill>
          <a:blip r:embed="rId5" cstate="print">
            <a:extLst>
              <a:ext uri="{28A0092B-C50C-407E-A947-70E740481C1C}">
                <a14:useLocalDpi xmlns:a14="http://schemas.microsoft.com/office/drawing/2010/main" val="0"/>
              </a:ext>
            </a:extLst>
          </a:blip>
          <a:srcRect t="27430" b="27430"/>
          <a:stretch>
            <a:fillRect/>
          </a:stretch>
        </p:blipFill>
        <p:spPr>
          <a:xfrm>
            <a:off x="3429000" y="3657600"/>
            <a:ext cx="5043488" cy="3048000"/>
          </a:xfrm>
        </p:spPr>
      </p:pic>
      <p:sp>
        <p:nvSpPr>
          <p:cNvPr id="2" name="TextBox 1"/>
          <p:cNvSpPr txBox="1"/>
          <p:nvPr/>
        </p:nvSpPr>
        <p:spPr>
          <a:xfrm>
            <a:off x="4876800" y="5181600"/>
            <a:ext cx="350520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 lot of digging, piping and covering over was accomplished, along with building a sense of community and friendship.</a:t>
            </a:r>
            <a:endParaRPr lang="en-US" dirty="0"/>
          </a:p>
        </p:txBody>
      </p:sp>
    </p:spTree>
    <p:extLst>
      <p:ext uri="{BB962C8B-B14F-4D97-AF65-F5344CB8AC3E}">
        <p14:creationId xmlns:p14="http://schemas.microsoft.com/office/powerpoint/2010/main" val="35497355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 Photo 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0</TotalTime>
  <Words>1012</Words>
  <Application>Microsoft Macintosh PowerPoint</Application>
  <PresentationFormat>On-screen Show (4:3)</PresentationFormat>
  <Paragraphs>90</Paragraphs>
  <Slides>15</Slides>
  <Notes>12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Classic Photo Album</vt:lpstr>
      <vt:lpstr>Honduras Water project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2010-02-01T21:16:09Z</dcterms:created>
  <dcterms:modified xsi:type="dcterms:W3CDTF">2016-06-08T20:44:05Z</dcterms:modified>
</cp:coreProperties>
</file>